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60" r:id="rId5"/>
    <p:sldId id="258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0"/>
    <p:restoredTop sz="94682"/>
  </p:normalViewPr>
  <p:slideViewPr>
    <p:cSldViewPr snapToGrid="0">
      <p:cViewPr>
        <p:scale>
          <a:sx n="108" d="100"/>
          <a:sy n="108" d="100"/>
        </p:scale>
        <p:origin x="160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64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59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19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43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23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13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824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3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183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54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809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C6FB2-8D9E-F54D-9A40-34D61C791EE3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C36A9-1F39-434F-B3AA-25539488A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78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4F1F6-ABEF-DE52-FB1B-9F015E4CA7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DE8389-F652-778F-BA8F-6C85EC75F9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EB35EB-2AD6-AD53-3152-B09DD6B56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8"/>
            <a:ext cx="9144000" cy="685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33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9F5A0-0E06-0858-9D11-9EBF526A5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8CB4B-B44A-B022-0C15-AE0B71FBAE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16299-CD6A-6DAD-CF82-7D6B2DB619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F359B5-EDA6-909C-AE11-42F2D74DBF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4722"/>
            <a:ext cx="9144000" cy="685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15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6949DF-DBC7-6D2B-190E-0A396CBB5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FB7C7-CB6D-8DCD-D890-4BAA1BFE69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5E031D-4E23-1404-B494-B437F3DEB9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8D3BFF-7BD3-612E-79EA-42B79F412D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4722"/>
            <a:ext cx="9144000" cy="68517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B6E47B-0816-56A7-4AF7-A73B71326E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704885" y="1032987"/>
            <a:ext cx="3261090" cy="521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42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4DD246-B1F9-64F0-D2B9-7BDA49081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8EEB3-B8E6-0A81-8544-AF9066AFDE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418FF7-C9F9-0DAA-5B06-6AA883F360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503C8D-052F-7B4A-1070-B4EC799632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4722"/>
            <a:ext cx="9144000" cy="68517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EB1927-40E4-6F0C-B88A-0F2006264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4885" y="1031719"/>
            <a:ext cx="3261090" cy="521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543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40C84-F976-C8A6-5917-8700D5773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212F6-A340-F1C8-4C18-7E115A7BE6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D567CE-BAB9-89D8-E887-077DCCE5C6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9EB85F-AC16-3895-6D90-A64616ECDB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4722"/>
            <a:ext cx="9143999" cy="685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97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9</TotalTime>
  <Words>0</Words>
  <Application>Microsoft Macintosh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Filippo Di Ludovico - filippo.diludovico@studio.unibo.it</dc:creator>
  <cp:lastModifiedBy>Filippo Di Ludovico - filippo.diludovico@studio.unibo.it</cp:lastModifiedBy>
  <cp:revision>1</cp:revision>
  <dcterms:created xsi:type="dcterms:W3CDTF">2026-01-10T09:48:28Z</dcterms:created>
  <dcterms:modified xsi:type="dcterms:W3CDTF">2026-01-10T09:57:44Z</dcterms:modified>
</cp:coreProperties>
</file>

<file path=docProps/thumbnail.jpeg>
</file>